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0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291133" y="13379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88500" y="1533044"/>
            <a:ext cx="7921200" cy="29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18100" y="4931200"/>
            <a:ext cx="52776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738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7275733" y="-2236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346067" y="1491000"/>
            <a:ext cx="5983200" cy="258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346067" y="4246567"/>
            <a:ext cx="5983200" cy="1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-397900" y="-2712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974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86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960000" y="2825899"/>
            <a:ext cx="32064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4492423" y="2822633"/>
            <a:ext cx="32020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4492423" y="5137800"/>
            <a:ext cx="32064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8022024" y="5137800"/>
            <a:ext cx="32020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8022024" y="2822633"/>
            <a:ext cx="32064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00" y="1793044"/>
            <a:ext cx="979600" cy="59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4492423" y="4126421"/>
            <a:ext cx="979600" cy="59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4492423" y="1793044"/>
            <a:ext cx="979600" cy="59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8022024" y="4108221"/>
            <a:ext cx="979600" cy="59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8022024" y="1793044"/>
            <a:ext cx="979600" cy="59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960000" y="2418500"/>
            <a:ext cx="320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4492423" y="2418500"/>
            <a:ext cx="3202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8022024" y="2418500"/>
            <a:ext cx="320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4492423" y="4733767"/>
            <a:ext cx="320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8022024" y="4733767"/>
            <a:ext cx="3202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2357467" y="21360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3237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3364033" y="-3929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4"/>
          <p:cNvSpPr/>
          <p:nvPr/>
        </p:nvSpPr>
        <p:spPr>
          <a:xfrm>
            <a:off x="8591033" y="-2236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365000" y="4340933"/>
            <a:ext cx="5462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3365000" y="2088168"/>
            <a:ext cx="5458000" cy="20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905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1301967" y="1244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2014300" y="3280400"/>
            <a:ext cx="6215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6367500" y="2011233"/>
            <a:ext cx="1862000" cy="1269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2014300" y="4402800"/>
            <a:ext cx="621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571495" y="-32967"/>
            <a:ext cx="0" cy="547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41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61733" y="-22914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345833" y="3988267"/>
            <a:ext cx="3895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7345835" y="2248605"/>
            <a:ext cx="1862000" cy="1739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345833" y="5110667"/>
            <a:ext cx="3895200" cy="10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4758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-2208733" y="40814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7"/>
          <p:cNvSpPr/>
          <p:nvPr/>
        </p:nvSpPr>
        <p:spPr>
          <a:xfrm>
            <a:off x="7147400" y="-24448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50967" y="1698013"/>
            <a:ext cx="4792000" cy="1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950967" y="3365584"/>
            <a:ext cx="4792000" cy="1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7"/>
          <p:cNvSpPr>
            <a:spLocks noGrp="1"/>
          </p:cNvSpPr>
          <p:nvPr>
            <p:ph type="pic" idx="2"/>
          </p:nvPr>
        </p:nvSpPr>
        <p:spPr>
          <a:xfrm flipH="1">
            <a:off x="6199433" y="1166199"/>
            <a:ext cx="5041600" cy="4524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64615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3900267" y="-2612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963168" y="597408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425600" y="5202300"/>
            <a:ext cx="93408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6140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8033900" y="-41747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5735600" y="1665100"/>
            <a:ext cx="4703200" cy="2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5735833" y="3678667"/>
            <a:ext cx="4703200" cy="1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88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10115700" y="-26795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20"/>
          <p:cNvSpPr/>
          <p:nvPr/>
        </p:nvSpPr>
        <p:spPr>
          <a:xfrm>
            <a:off x="-2399900" y="39207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076284" y="1306755"/>
            <a:ext cx="4310800" cy="23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076284" y="3670977"/>
            <a:ext cx="43108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215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920203" y="3134667"/>
            <a:ext cx="6772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920196" y="1807884"/>
            <a:ext cx="1420000" cy="132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0203" y="4257067"/>
            <a:ext cx="67728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850133" y="-22794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2536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-491600" y="46548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092200" y="1379000"/>
            <a:ext cx="400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4092200" y="2142600"/>
            <a:ext cx="4007600" cy="3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8605567" y="-18574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3611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7764067" y="21653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960000" y="1804400"/>
            <a:ext cx="10278000" cy="1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2223500" y="-28266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960000" y="597408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6876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-3571033" y="33637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9517500" y="-22938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2699784" y="4763595"/>
            <a:ext cx="74616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2699800" y="2574067"/>
            <a:ext cx="7461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2699816" y="1976667"/>
            <a:ext cx="74616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2699816" y="4166196"/>
            <a:ext cx="74616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 rot="10800000">
            <a:off x="11702600" y="2340533"/>
            <a:ext cx="0" cy="4564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9136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4848600" y="34264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6096000" y="1809333"/>
            <a:ext cx="5136000" cy="3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2"/>
          </p:nvPr>
        </p:nvSpPr>
        <p:spPr>
          <a:xfrm>
            <a:off x="960000" y="1809333"/>
            <a:ext cx="5136000" cy="3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4113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6852400" y="39702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5"/>
          <p:cNvSpPr/>
          <p:nvPr/>
        </p:nvSpPr>
        <p:spPr>
          <a:xfrm>
            <a:off x="7588433" y="-26774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950760" y="4039160"/>
            <a:ext cx="319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4498800" y="4039163"/>
            <a:ext cx="3194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8041433" y="4039163"/>
            <a:ext cx="3194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950760" y="3266600"/>
            <a:ext cx="319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498800" y="3266601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8041433" y="3266601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4695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6698233" y="-12871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26"/>
          <p:cNvSpPr/>
          <p:nvPr/>
        </p:nvSpPr>
        <p:spPr>
          <a:xfrm>
            <a:off x="-1429033" y="2336833"/>
            <a:ext cx="5319600" cy="5319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6"/>
          <p:cNvSpPr/>
          <p:nvPr/>
        </p:nvSpPr>
        <p:spPr>
          <a:xfrm>
            <a:off x="8132700" y="-46449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4363648" y="2239332"/>
            <a:ext cx="5319600" cy="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2"/>
          </p:nvPr>
        </p:nvSpPr>
        <p:spPr>
          <a:xfrm>
            <a:off x="4363652" y="3862443"/>
            <a:ext cx="5319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3"/>
          </p:nvPr>
        </p:nvSpPr>
        <p:spPr>
          <a:xfrm>
            <a:off x="4363659" y="5485535"/>
            <a:ext cx="5319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"/>
          </p:nvPr>
        </p:nvSpPr>
        <p:spPr>
          <a:xfrm>
            <a:off x="4363633" y="1633233"/>
            <a:ext cx="5319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5"/>
          </p:nvPr>
        </p:nvSpPr>
        <p:spPr>
          <a:xfrm>
            <a:off x="4363660" y="3256343"/>
            <a:ext cx="5319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6"/>
          </p:nvPr>
        </p:nvSpPr>
        <p:spPr>
          <a:xfrm>
            <a:off x="4363660" y="4879435"/>
            <a:ext cx="5319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129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4802033" y="-2236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7"/>
          <p:cNvSpPr/>
          <p:nvPr/>
        </p:nvSpPr>
        <p:spPr>
          <a:xfrm>
            <a:off x="10010833" y="-2236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2224517" y="2644333"/>
            <a:ext cx="2785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8033855" y="2644333"/>
            <a:ext cx="2785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2224517" y="4850925"/>
            <a:ext cx="2785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8033855" y="4850925"/>
            <a:ext cx="2785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2224517" y="2217055"/>
            <a:ext cx="2785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2224517" y="4416749"/>
            <a:ext cx="2785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8033851" y="2217055"/>
            <a:ext cx="2785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8033851" y="4416749"/>
            <a:ext cx="2785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3337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3929633" y="743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2588951" y="2010000"/>
            <a:ext cx="28328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5557449" y="2010000"/>
            <a:ext cx="56836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2588951" y="2810244"/>
            <a:ext cx="28328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"/>
          </p:nvPr>
        </p:nvSpPr>
        <p:spPr>
          <a:xfrm>
            <a:off x="5557449" y="2810217"/>
            <a:ext cx="56836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5"/>
          </p:nvPr>
        </p:nvSpPr>
        <p:spPr>
          <a:xfrm>
            <a:off x="2588951" y="3610487"/>
            <a:ext cx="28328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6"/>
          </p:nvPr>
        </p:nvSpPr>
        <p:spPr>
          <a:xfrm>
            <a:off x="5557449" y="3613359"/>
            <a:ext cx="56836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7"/>
          </p:nvPr>
        </p:nvSpPr>
        <p:spPr>
          <a:xfrm>
            <a:off x="2588951" y="4417692"/>
            <a:ext cx="28328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5557449" y="4417692"/>
            <a:ext cx="56836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2588951" y="5220381"/>
            <a:ext cx="28328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Titillium Web Black"/>
              <a:buNone/>
              <a:defRPr sz="2667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5557449" y="5220381"/>
            <a:ext cx="5683600" cy="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3606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5284200" y="51192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9"/>
          <p:cNvSpPr/>
          <p:nvPr/>
        </p:nvSpPr>
        <p:spPr>
          <a:xfrm>
            <a:off x="-3533400" y="-48508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964800" y="2517853"/>
            <a:ext cx="29700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2"/>
          </p:nvPr>
        </p:nvSpPr>
        <p:spPr>
          <a:xfrm>
            <a:off x="4608603" y="2517833"/>
            <a:ext cx="29748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3"/>
          </p:nvPr>
        </p:nvSpPr>
        <p:spPr>
          <a:xfrm>
            <a:off x="964800" y="4632235"/>
            <a:ext cx="29700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4"/>
          </p:nvPr>
        </p:nvSpPr>
        <p:spPr>
          <a:xfrm>
            <a:off x="4608603" y="4632233"/>
            <a:ext cx="29748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5"/>
          </p:nvPr>
        </p:nvSpPr>
        <p:spPr>
          <a:xfrm>
            <a:off x="8257197" y="2517833"/>
            <a:ext cx="29748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6"/>
          </p:nvPr>
        </p:nvSpPr>
        <p:spPr>
          <a:xfrm>
            <a:off x="8257197" y="4632233"/>
            <a:ext cx="29748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7"/>
          </p:nvPr>
        </p:nvSpPr>
        <p:spPr>
          <a:xfrm>
            <a:off x="970632" y="2139733"/>
            <a:ext cx="295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8"/>
          </p:nvPr>
        </p:nvSpPr>
        <p:spPr>
          <a:xfrm>
            <a:off x="4614441" y="2139717"/>
            <a:ext cx="296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9"/>
          </p:nvPr>
        </p:nvSpPr>
        <p:spPr>
          <a:xfrm>
            <a:off x="8263035" y="2139717"/>
            <a:ext cx="296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3"/>
          </p:nvPr>
        </p:nvSpPr>
        <p:spPr>
          <a:xfrm>
            <a:off x="970632" y="4252603"/>
            <a:ext cx="295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4"/>
          </p:nvPr>
        </p:nvSpPr>
        <p:spPr>
          <a:xfrm>
            <a:off x="4614441" y="4252600"/>
            <a:ext cx="296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5"/>
          </p:nvPr>
        </p:nvSpPr>
        <p:spPr>
          <a:xfrm>
            <a:off x="8263035" y="4252600"/>
            <a:ext cx="296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4643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>
            <a:spLocks noGrp="1"/>
          </p:cNvSpPr>
          <p:nvPr>
            <p:ph type="title" hasCustomPrompt="1"/>
          </p:nvPr>
        </p:nvSpPr>
        <p:spPr>
          <a:xfrm>
            <a:off x="1709584" y="1150767"/>
            <a:ext cx="2501600" cy="28964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1709584" y="4047200"/>
            <a:ext cx="2501600" cy="1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 hasCustomPrompt="1"/>
          </p:nvPr>
        </p:nvSpPr>
        <p:spPr>
          <a:xfrm>
            <a:off x="5583984" y="1052533"/>
            <a:ext cx="4898400" cy="16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3"/>
          </p:nvPr>
        </p:nvSpPr>
        <p:spPr>
          <a:xfrm>
            <a:off x="5584000" y="2517284"/>
            <a:ext cx="4898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4" hasCustomPrompt="1"/>
          </p:nvPr>
        </p:nvSpPr>
        <p:spPr>
          <a:xfrm>
            <a:off x="5584012" y="3417931"/>
            <a:ext cx="4898400" cy="16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5"/>
          </p:nvPr>
        </p:nvSpPr>
        <p:spPr>
          <a:xfrm>
            <a:off x="5584011" y="4879083"/>
            <a:ext cx="48984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841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9517500" y="-22938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3168" y="597408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3167" y="1818467"/>
            <a:ext cx="10278000" cy="39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2133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195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9517500" y="-22938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31"/>
          <p:cNvSpPr/>
          <p:nvPr/>
        </p:nvSpPr>
        <p:spPr>
          <a:xfrm>
            <a:off x="-3455700" y="-22129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ctrTitle" idx="2"/>
          </p:nvPr>
        </p:nvSpPr>
        <p:spPr>
          <a:xfrm>
            <a:off x="953300" y="4277737"/>
            <a:ext cx="31820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953300" y="4868889"/>
            <a:ext cx="31820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ctrTitle" idx="3"/>
          </p:nvPr>
        </p:nvSpPr>
        <p:spPr>
          <a:xfrm>
            <a:off x="4504300" y="4277737"/>
            <a:ext cx="31820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4"/>
          </p:nvPr>
        </p:nvSpPr>
        <p:spPr>
          <a:xfrm>
            <a:off x="4504300" y="4868889"/>
            <a:ext cx="31820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ctrTitle" idx="5"/>
          </p:nvPr>
        </p:nvSpPr>
        <p:spPr>
          <a:xfrm>
            <a:off x="8053901" y="4277737"/>
            <a:ext cx="31820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6"/>
          </p:nvPr>
        </p:nvSpPr>
        <p:spPr>
          <a:xfrm>
            <a:off x="8053901" y="4868889"/>
            <a:ext cx="31848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7" hasCustomPrompt="1"/>
          </p:nvPr>
        </p:nvSpPr>
        <p:spPr>
          <a:xfrm>
            <a:off x="953300" y="1804217"/>
            <a:ext cx="2211600" cy="1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5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8" hasCustomPrompt="1"/>
          </p:nvPr>
        </p:nvSpPr>
        <p:spPr>
          <a:xfrm>
            <a:off x="4504300" y="1806613"/>
            <a:ext cx="2206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5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9" hasCustomPrompt="1"/>
          </p:nvPr>
        </p:nvSpPr>
        <p:spPr>
          <a:xfrm>
            <a:off x="8053901" y="1806613"/>
            <a:ext cx="2206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5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64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61112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9809100" y="-14759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-2396100" y="42964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8963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9802000" y="43858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33"/>
          <p:cNvSpPr/>
          <p:nvPr/>
        </p:nvSpPr>
        <p:spPr>
          <a:xfrm>
            <a:off x="-3167467" y="-1037533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0189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903100" y="-29332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4201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3519200" y="-35826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35"/>
          <p:cNvSpPr/>
          <p:nvPr/>
        </p:nvSpPr>
        <p:spPr>
          <a:xfrm>
            <a:off x="6450533" y="51530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21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-3044200" y="27868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36"/>
          <p:cNvSpPr/>
          <p:nvPr/>
        </p:nvSpPr>
        <p:spPr>
          <a:xfrm>
            <a:off x="10028200" y="-17300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23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9423267" y="4252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48381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/>
          <p:nvPr/>
        </p:nvSpPr>
        <p:spPr>
          <a:xfrm>
            <a:off x="-2814000" y="-1333200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38"/>
          <p:cNvSpPr/>
          <p:nvPr/>
        </p:nvSpPr>
        <p:spPr>
          <a:xfrm>
            <a:off x="9778200" y="-11038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1912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1458967" y="719333"/>
            <a:ext cx="6849600" cy="19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3466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1"/>
          </p:nvPr>
        </p:nvSpPr>
        <p:spPr>
          <a:xfrm>
            <a:off x="1458967" y="2714533"/>
            <a:ext cx="6849600" cy="9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7877833" y="-14999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39"/>
          <p:cNvSpPr txBox="1"/>
          <p:nvPr/>
        </p:nvSpPr>
        <p:spPr>
          <a:xfrm>
            <a:off x="1458967" y="4699767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550829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7675633" y="-22768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79" name="Google Shape;279;p40"/>
          <p:cNvCxnSpPr/>
          <p:nvPr/>
        </p:nvCxnSpPr>
        <p:spPr>
          <a:xfrm>
            <a:off x="-53216" y="359200"/>
            <a:ext cx="813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4114029" y="6498833"/>
            <a:ext cx="813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898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2443400" y="42825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548969" y="1744979"/>
            <a:ext cx="44988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144233" y="1744972"/>
            <a:ext cx="44964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55778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2443400" y="-47982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41"/>
          <p:cNvSpPr/>
          <p:nvPr/>
        </p:nvSpPr>
        <p:spPr>
          <a:xfrm>
            <a:off x="2443400" y="33733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5" name="Google Shape;285;p41"/>
          <p:cNvCxnSpPr/>
          <p:nvPr/>
        </p:nvCxnSpPr>
        <p:spPr>
          <a:xfrm>
            <a:off x="654300" y="-95733"/>
            <a:ext cx="0" cy="569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1580267" y="1244733"/>
            <a:ext cx="0" cy="569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5973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2894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3341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227" y="2410967"/>
            <a:ext cx="10180332" cy="22396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27" y="4650641"/>
            <a:ext cx="10180332" cy="101803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168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8" y="374901"/>
            <a:ext cx="10587545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03753"/>
            <a:ext cx="10587547" cy="4479347"/>
          </a:xfrm>
        </p:spPr>
        <p:txBody>
          <a:bodyPr/>
          <a:lstStyle>
            <a:lvl1pPr algn="l">
              <a:defRPr sz="3733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91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8551480" cy="1221639"/>
          </a:xfrm>
          <a:noFill/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596541"/>
            <a:ext cx="8551480" cy="4681415"/>
          </a:xfrm>
        </p:spPr>
        <p:txBody>
          <a:bodyPr/>
          <a:lstStyle>
            <a:lvl1pPr algn="l">
              <a:defRPr sz="3733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60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480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85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0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6" y="2391925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6" y="3021787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391925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21787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454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3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17378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169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522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86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066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19" y="3692525"/>
            <a:ext cx="195156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5507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920203" y="3134667"/>
            <a:ext cx="6772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920196" y="1807884"/>
            <a:ext cx="1420000" cy="1326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0203" y="4257067"/>
            <a:ext cx="67728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99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1143900" y="-223600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514633" y="1180967"/>
            <a:ext cx="5726400" cy="15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5514633" y="2765800"/>
            <a:ext cx="5726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00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5648233" y="2288167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50967" y="1670400"/>
            <a:ext cx="7586800" cy="3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2288800" y="-3168767"/>
            <a:ext cx="5153600" cy="5153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793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920200" y="1583000"/>
            <a:ext cx="63516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20200" y="4202200"/>
            <a:ext cx="63516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2443400" y="-3611833"/>
            <a:ext cx="7305200" cy="730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950967" y="1063033"/>
            <a:ext cx="5013600" cy="149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-2343867" y="-2760167"/>
            <a:ext cx="8301600" cy="83016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63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20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7.jp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5785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7154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59747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C104-2F2D-4346-B14E-BA45AA81D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 CHARTS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74191-F2E5-4A8A-9544-1A95E5290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TABLEAU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76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D03CA-75B8-4601-968B-FA1D2D28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843"/>
            <a:ext cx="12192000" cy="5050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89102-14C8-4120-9974-FABEAF82C307}"/>
              </a:ext>
            </a:extLst>
          </p:cNvPr>
          <p:cNvSpPr txBox="1"/>
          <p:nvPr/>
        </p:nvSpPr>
        <p:spPr>
          <a:xfrm>
            <a:off x="-211014" y="936358"/>
            <a:ext cx="6133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Pie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875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DEEF32-91CB-4733-BD64-042BC49E7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37"/>
            <a:ext cx="12192000" cy="5026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0B43F-C06B-4734-8E67-066C61514CFF}"/>
              </a:ext>
            </a:extLst>
          </p:cNvPr>
          <p:cNvSpPr txBox="1"/>
          <p:nvPr/>
        </p:nvSpPr>
        <p:spPr>
          <a:xfrm>
            <a:off x="-295421" y="1034832"/>
            <a:ext cx="613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Treemap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Chart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241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936E1-80F6-4699-8DFE-F90A5AC5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693"/>
            <a:ext cx="12192000" cy="5073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4AB51-6783-491D-A11F-D48E43384AA9}"/>
              </a:ext>
            </a:extLst>
          </p:cNvPr>
          <p:cNvSpPr txBox="1"/>
          <p:nvPr/>
        </p:nvSpPr>
        <p:spPr>
          <a:xfrm>
            <a:off x="-196947" y="781613"/>
            <a:ext cx="6133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32802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91B664-A21F-4735-8043-89F522518097}"/>
              </a:ext>
            </a:extLst>
          </p:cNvPr>
          <p:cNvSpPr/>
          <p:nvPr/>
        </p:nvSpPr>
        <p:spPr>
          <a:xfrm>
            <a:off x="3812345" y="3756074"/>
            <a:ext cx="4301177" cy="92846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7E0D8-9849-4CEF-94FA-60C7B2B8C1DC}"/>
              </a:ext>
            </a:extLst>
          </p:cNvPr>
          <p:cNvSpPr/>
          <p:nvPr/>
        </p:nvSpPr>
        <p:spPr>
          <a:xfrm>
            <a:off x="3776599" y="3741058"/>
            <a:ext cx="4301177" cy="92333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331912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558EC8-2E94-4449-AD34-32143E24BA90}"/>
              </a:ext>
            </a:extLst>
          </p:cNvPr>
          <p:cNvSpPr/>
          <p:nvPr/>
        </p:nvSpPr>
        <p:spPr>
          <a:xfrm>
            <a:off x="1" y="316897"/>
            <a:ext cx="597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3CE28-2CBE-4152-BA8F-3A574C66AFA8}"/>
              </a:ext>
            </a:extLst>
          </p:cNvPr>
          <p:cNvSpPr txBox="1"/>
          <p:nvPr/>
        </p:nvSpPr>
        <p:spPr>
          <a:xfrm>
            <a:off x="437321" y="2650435"/>
            <a:ext cx="111980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Tableau is a powerful data visualization tool that allows users to create a wide range of charts and visualizations.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 Custom charts in Tableau go beyond the standard options (like bar charts, line charts, and pie charts) to offer more tailored and insightful representations of data.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By leveraging Tableau's advanced features, users can create custom charts to address specific business needs, highlight particular data insights, or make their presentations more engaging.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461620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7ED213-A6FF-4FD9-B427-35BE0E6918AA}"/>
              </a:ext>
            </a:extLst>
          </p:cNvPr>
          <p:cNvSpPr/>
          <p:nvPr/>
        </p:nvSpPr>
        <p:spPr>
          <a:xfrm>
            <a:off x="1" y="369909"/>
            <a:ext cx="59104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USE’S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C58A58-B0DF-401A-A35C-FA8456A5F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421" y="2519642"/>
            <a:ext cx="1201457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Enhanced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 charts can reveal patterns and insights that are not easily discernible with standard chart types.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Tailored Visualization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They allow for specific visual representation that fits the unique nature of the data or the analysis.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 charts can make complex data easier to understand and more compelling to stakeholders.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Unique and visually appealing charts can capture and retain the audience’s attention. </a:t>
            </a:r>
          </a:p>
        </p:txBody>
      </p:sp>
    </p:spTree>
    <p:extLst>
      <p:ext uri="{BB962C8B-B14F-4D97-AF65-F5344CB8AC3E}">
        <p14:creationId xmlns:p14="http://schemas.microsoft.com/office/powerpoint/2010/main" val="15471866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4035DA-280F-4193-B999-54EC26911347}"/>
              </a:ext>
            </a:extLst>
          </p:cNvPr>
          <p:cNvSpPr/>
          <p:nvPr/>
        </p:nvSpPr>
        <p:spPr>
          <a:xfrm>
            <a:off x="-92765" y="0"/>
            <a:ext cx="58707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TYPES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79E4D8-AF1B-4E1E-86F6-E959AAFC26E5}"/>
              </a:ext>
            </a:extLst>
          </p:cNvPr>
          <p:cNvSpPr/>
          <p:nvPr/>
        </p:nvSpPr>
        <p:spPr>
          <a:xfrm>
            <a:off x="1014983" y="923330"/>
            <a:ext cx="3916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Donot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877E8-A3C6-4714-A169-040901196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661"/>
            <a:ext cx="12192000" cy="50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7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6000D1-9945-478E-B060-12B46FCEE3F6}"/>
              </a:ext>
            </a:extLst>
          </p:cNvPr>
          <p:cNvSpPr/>
          <p:nvPr/>
        </p:nvSpPr>
        <p:spPr>
          <a:xfrm>
            <a:off x="634093" y="899995"/>
            <a:ext cx="4801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E648E-6EFB-4BF1-9474-F02369F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325"/>
            <a:ext cx="12192000" cy="50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0B7F73-C400-4970-A7AD-7AB058C5442B}"/>
              </a:ext>
            </a:extLst>
          </p:cNvPr>
          <p:cNvSpPr/>
          <p:nvPr/>
        </p:nvSpPr>
        <p:spPr>
          <a:xfrm>
            <a:off x="852057" y="760950"/>
            <a:ext cx="3801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Chart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E7D69-3C4C-4402-B9AD-77D2E6CD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427"/>
            <a:ext cx="12192000" cy="50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6BAD72-A0FB-4EE3-94D7-81DE88E28D75}"/>
              </a:ext>
            </a:extLst>
          </p:cNvPr>
          <p:cNvSpPr/>
          <p:nvPr/>
        </p:nvSpPr>
        <p:spPr>
          <a:xfrm>
            <a:off x="1" y="891400"/>
            <a:ext cx="62278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31C8-51B1-40DB-A16B-ED2D8D3E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730"/>
            <a:ext cx="12192000" cy="50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9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A319F-F8F4-4BB9-A953-7E84EBB9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705"/>
            <a:ext cx="12192000" cy="5041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98D4-224F-45E8-A3B9-38E4EAA94C30}"/>
              </a:ext>
            </a:extLst>
          </p:cNvPr>
          <p:cNvSpPr txBox="1"/>
          <p:nvPr/>
        </p:nvSpPr>
        <p:spPr>
          <a:xfrm>
            <a:off x="0" y="851951"/>
            <a:ext cx="61335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 &amp; Line Chart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36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74561-91B9-4553-B13F-035D304C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825"/>
            <a:ext cx="12192000" cy="500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5851D-C6C0-4A55-B698-D762FB9ACA80}"/>
              </a:ext>
            </a:extLst>
          </p:cNvPr>
          <p:cNvSpPr txBox="1"/>
          <p:nvPr/>
        </p:nvSpPr>
        <p:spPr>
          <a:xfrm>
            <a:off x="-37512" y="880087"/>
            <a:ext cx="6133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Bubble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50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62275-business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 Black Death by Slidesgo</Template>
  <TotalTime>84</TotalTime>
  <Words>188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Barlow</vt:lpstr>
      <vt:lpstr>Baskervville</vt:lpstr>
      <vt:lpstr>Bebas Neue</vt:lpstr>
      <vt:lpstr>Calibri</vt:lpstr>
      <vt:lpstr>Fira Sans Extra Condensed Medium</vt:lpstr>
      <vt:lpstr>Nunito Light</vt:lpstr>
      <vt:lpstr>Proxima Nova</vt:lpstr>
      <vt:lpstr>Proxima Nova Semibold</vt:lpstr>
      <vt:lpstr>PT Sans</vt:lpstr>
      <vt:lpstr>Titillium Web Black</vt:lpstr>
      <vt:lpstr>Wingdings</vt:lpstr>
      <vt:lpstr>The Black Death by Slidesgo</vt:lpstr>
      <vt:lpstr>Slidesgo Final Pages</vt:lpstr>
      <vt:lpstr>162275-business-template-16x9</vt:lpstr>
      <vt:lpstr>CUSTOM CHARTS</vt:lpstr>
      <vt:lpstr>PowerPoint Presentation</vt:lpstr>
      <vt:lpstr> Enhanced Insights: Custom charts can reveal patterns and insights that are not easily discernible with standard chart types.  Tailored Visualization: They allow for specific visual representation that fits the unique nature of the data or the analysis.  Improved Communication: Custom charts can make complex data easier to understand and more compelling to stakeholders.  Engagement: Unique and visually appealing charts can capture and retain the audience’s attention.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CHARTS</dc:title>
  <dc:creator>yash varma</dc:creator>
  <cp:lastModifiedBy>yash varma</cp:lastModifiedBy>
  <cp:revision>10</cp:revision>
  <dcterms:created xsi:type="dcterms:W3CDTF">2024-07-15T14:20:13Z</dcterms:created>
  <dcterms:modified xsi:type="dcterms:W3CDTF">2024-07-16T05:03:49Z</dcterms:modified>
</cp:coreProperties>
</file>